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48"/>
  </p:notesMasterIdLst>
  <p:handoutMasterIdLst>
    <p:handoutMasterId r:id="rId49"/>
  </p:handoutMasterIdLst>
  <p:sldIdLst>
    <p:sldId id="428" r:id="rId2"/>
    <p:sldId id="364" r:id="rId3"/>
    <p:sldId id="473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72" r:id="rId19"/>
    <p:sldId id="443" r:id="rId20"/>
    <p:sldId id="444" r:id="rId21"/>
    <p:sldId id="445" r:id="rId22"/>
    <p:sldId id="446" r:id="rId23"/>
    <p:sldId id="447" r:id="rId24"/>
    <p:sldId id="448" r:id="rId25"/>
    <p:sldId id="471" r:id="rId26"/>
    <p:sldId id="449" r:id="rId27"/>
    <p:sldId id="450" r:id="rId28"/>
    <p:sldId id="452" r:id="rId29"/>
    <p:sldId id="365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3" r:id="rId40"/>
    <p:sldId id="462" r:id="rId41"/>
    <p:sldId id="464" r:id="rId42"/>
    <p:sldId id="465" r:id="rId43"/>
    <p:sldId id="466" r:id="rId44"/>
    <p:sldId id="468" r:id="rId45"/>
    <p:sldId id="467" r:id="rId46"/>
    <p:sldId id="362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96" d="100"/>
          <a:sy n="96" d="100"/>
        </p:scale>
        <p:origin x="202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5742" y="66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6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80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2" y="998730"/>
            <a:ext cx="7186612" cy="3000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35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35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35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9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5" y="1700217"/>
            <a:ext cx="7991475" cy="8865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05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u="none"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750" u="none">
                <a:ea typeface="맑은 고딕" pitchFamily="50" charset="-127"/>
              </a:rPr>
              <a:t>.</a:t>
            </a: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750" u="none">
              <a:solidFill>
                <a:srgbClr val="222222"/>
              </a:solidFill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75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75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4152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7B9A85-AFA4-4C39-A310-12EBB1A137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55" y="33762"/>
            <a:ext cx="4952381" cy="6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217406" y="6605588"/>
            <a:ext cx="926594" cy="254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/46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1" y="51786"/>
            <a:ext cx="7785100" cy="474662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1" y="51786"/>
            <a:ext cx="7785100" cy="474662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CBCCEABC-E468-4DFC-83ED-94E25292CBF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217406" y="6605588"/>
            <a:ext cx="926594" cy="254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3B1B688F-76E3-4CAD-A21F-93B4D32A366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/46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1" y="6525351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68579" tIns="34289" rIns="68579" bIns="34289"/>
          <a:lstStyle/>
          <a:p>
            <a:endParaRPr lang="ko-KR" altLang="en-US" sz="1350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96" y="509895"/>
            <a:ext cx="4280446" cy="57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3169818" y="2895789"/>
            <a:ext cx="2824998" cy="530913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altLang="ko-KR" sz="3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3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9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9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/46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2022-02-24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5"/>
          <a:stretch/>
        </p:blipFill>
        <p:spPr>
          <a:xfrm>
            <a:off x="88942" y="1026019"/>
            <a:ext cx="3852988" cy="15322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5" t="36219" b="36876"/>
          <a:stretch/>
        </p:blipFill>
        <p:spPr>
          <a:xfrm>
            <a:off x="318115" y="2558249"/>
            <a:ext cx="3828499" cy="16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3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for </a:t>
            </a:r>
            <a:r>
              <a:rPr lang="ko-KR" altLang="en-US" dirty="0"/>
              <a:t>문 내용을 코드로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7" y="1538790"/>
            <a:ext cx="7494705" cy="355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Code06-02(1).</a:t>
            </a:r>
            <a:r>
              <a:rPr lang="en-US" altLang="ko-KR" dirty="0" err="1"/>
              <a:t>py</a:t>
            </a:r>
            <a:r>
              <a:rPr lang="en-US" altLang="ko-KR" dirty="0"/>
              <a:t> 1</a:t>
            </a:r>
            <a:r>
              <a:rPr lang="ko-KR" altLang="en-US" dirty="0"/>
              <a:t>행의 </a:t>
            </a:r>
            <a:r>
              <a:rPr lang="en-US" altLang="ko-KR" dirty="0"/>
              <a:t>hap</a:t>
            </a:r>
            <a:r>
              <a:rPr lang="ko-KR" altLang="en-US" dirty="0"/>
              <a:t> 초기화 코드 추가</a:t>
            </a: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3" y="1493785"/>
            <a:ext cx="7493333" cy="275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726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hap </a:t>
            </a:r>
            <a:r>
              <a:rPr lang="ko-KR" altLang="en-US" dirty="0" err="1"/>
              <a:t>변수값의</a:t>
            </a:r>
            <a:r>
              <a:rPr lang="ko-KR" altLang="en-US" dirty="0"/>
              <a:t> 변화</a:t>
            </a:r>
          </a:p>
          <a:p>
            <a:pPr marL="26789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91" y="1358770"/>
            <a:ext cx="3752417" cy="524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11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500</a:t>
            </a:r>
            <a:r>
              <a:rPr lang="ko-KR" altLang="en-US" dirty="0"/>
              <a:t>과 </a:t>
            </a:r>
            <a:r>
              <a:rPr lang="en-US" altLang="ko-KR" dirty="0"/>
              <a:t>1000 </a:t>
            </a:r>
            <a:r>
              <a:rPr lang="ko-KR" altLang="en-US" dirty="0"/>
              <a:t>사이에 있는 홀수의 합계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50" y="1400436"/>
            <a:ext cx="7129099" cy="261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8" y="4266546"/>
            <a:ext cx="7029902" cy="157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23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키보드로 입력한 값까지 합계 구하기</a:t>
            </a:r>
            <a:endParaRPr lang="en-US" altLang="ko-KR" dirty="0"/>
          </a:p>
          <a:p>
            <a:pPr lvl="1"/>
            <a:r>
              <a:rPr lang="ko-KR" altLang="en-US" dirty="0"/>
              <a:t> 키보드로 입력한 수까지의 합계 구하기 </a:t>
            </a:r>
            <a:endParaRPr lang="en-US" altLang="ko-KR" dirty="0"/>
          </a:p>
          <a:p>
            <a:pPr lvl="2"/>
            <a:r>
              <a:rPr lang="en-US" altLang="ko-KR" sz="1600" dirty="0"/>
              <a:t>input() </a:t>
            </a:r>
            <a:r>
              <a:rPr lang="ko-KR" altLang="en-US" sz="1600" dirty="0"/>
              <a:t>함수로 </a:t>
            </a:r>
            <a:r>
              <a:rPr lang="en-US" altLang="ko-KR" sz="1600" dirty="0"/>
              <a:t>1</a:t>
            </a:r>
            <a:r>
              <a:rPr lang="ko-KR" altLang="en-US" sz="1600" dirty="0"/>
              <a:t>부터 사용자가 입력한 수까지 합계 구하는 프로그램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0" y="2298938"/>
            <a:ext cx="7507719" cy="377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023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키보드로 입력한 값까지 합계 구하기</a:t>
            </a:r>
            <a:endParaRPr lang="en-US" altLang="ko-KR" dirty="0"/>
          </a:p>
          <a:p>
            <a:pPr lvl="1"/>
            <a:r>
              <a:rPr lang="ko-KR" altLang="en-US" dirty="0"/>
              <a:t> 키보드로 입력한 수까지의 합계 구하기 </a:t>
            </a:r>
            <a:endParaRPr lang="en-US" altLang="ko-KR" dirty="0"/>
          </a:p>
          <a:p>
            <a:pPr lvl="2"/>
            <a:r>
              <a:rPr lang="en-US" altLang="ko-KR" sz="1600" dirty="0"/>
              <a:t>input() </a:t>
            </a:r>
            <a:r>
              <a:rPr lang="ko-KR" altLang="en-US" sz="1600" dirty="0"/>
              <a:t>함수로 </a:t>
            </a:r>
            <a:r>
              <a:rPr lang="en-US" altLang="ko-KR" sz="1600" dirty="0"/>
              <a:t>1</a:t>
            </a:r>
            <a:r>
              <a:rPr lang="ko-KR" altLang="en-US" sz="1600" dirty="0"/>
              <a:t>부터 사용자가 입력한 수까지 합계 구하는 프로그램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14" y="2213865"/>
            <a:ext cx="7314771" cy="367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66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시작값과</a:t>
            </a:r>
            <a:r>
              <a:rPr lang="ko-KR" altLang="en-US" dirty="0"/>
              <a:t> </a:t>
            </a:r>
            <a:r>
              <a:rPr lang="ko-KR" altLang="en-US" dirty="0" err="1"/>
              <a:t>끝값</a:t>
            </a:r>
            <a:r>
              <a:rPr lang="en-US" altLang="ko-KR" dirty="0"/>
              <a:t>, </a:t>
            </a:r>
            <a:r>
              <a:rPr lang="ko-KR" altLang="en-US" dirty="0" err="1"/>
              <a:t>증가값까지</a:t>
            </a:r>
            <a:r>
              <a:rPr lang="ko-KR" altLang="en-US" dirty="0"/>
              <a:t> 사용자 입력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29" y="1493785"/>
            <a:ext cx="6875341" cy="430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66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사용자가 입력한 숫자의 단에서 구구단을 출력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08" y="1527539"/>
            <a:ext cx="7651184" cy="380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072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02" y="1133745"/>
            <a:ext cx="7431196" cy="26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8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개념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21" y="1606297"/>
            <a:ext cx="5867558" cy="364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97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67062"/>
          <a:stretch/>
        </p:blipFill>
        <p:spPr>
          <a:xfrm>
            <a:off x="341530" y="1043735"/>
            <a:ext cx="8103960" cy="42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기본 형식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AD69BE-767B-420E-85C0-0687C977A074}"/>
              </a:ext>
            </a:extLst>
          </p:cNvPr>
          <p:cNvGrpSpPr/>
          <p:nvPr/>
        </p:nvGrpSpPr>
        <p:grpSpPr>
          <a:xfrm>
            <a:off x="1050358" y="1538790"/>
            <a:ext cx="7043283" cy="3049086"/>
            <a:chOff x="1600200" y="1775069"/>
            <a:chExt cx="6144653" cy="242399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75069"/>
              <a:ext cx="6144653" cy="772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547720"/>
              <a:ext cx="6144653" cy="165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3915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처리 순서</a:t>
            </a:r>
            <a:endParaRPr lang="en-US" altLang="ko-KR" dirty="0"/>
          </a:p>
          <a:p>
            <a:pPr lvl="2"/>
            <a:r>
              <a:rPr lang="ko-KR" altLang="en-US" sz="1600" dirty="0"/>
              <a:t> 외부 변수인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는 계속 </a:t>
            </a:r>
            <a:r>
              <a:rPr lang="en-US" altLang="ko-KR" sz="1600" dirty="0"/>
              <a:t>0, 1, 2</a:t>
            </a:r>
            <a:r>
              <a:rPr lang="ko-KR" altLang="en-US" sz="1600" dirty="0"/>
              <a:t>로 변경된 후 끝나지만</a:t>
            </a:r>
            <a:r>
              <a:rPr lang="en-US" altLang="ko-KR" sz="1600" dirty="0"/>
              <a:t>, </a:t>
            </a:r>
            <a:r>
              <a:rPr lang="ko-KR" altLang="en-US" sz="1600" dirty="0"/>
              <a:t>내부 변수인 </a:t>
            </a:r>
            <a:r>
              <a:rPr lang="en-US" altLang="ko-KR" sz="1600" dirty="0"/>
              <a:t>k</a:t>
            </a:r>
            <a:r>
              <a:rPr lang="ko-KR" altLang="en-US" sz="1600" dirty="0"/>
              <a:t>는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  <a:r>
              <a:rPr lang="ko-KR" altLang="en-US" sz="1600" dirty="0"/>
              <a:t>을 계속 반복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6" y="1893206"/>
            <a:ext cx="7719084" cy="30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887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문에서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k</a:t>
            </a:r>
            <a:r>
              <a:rPr lang="ko-KR" altLang="en-US" dirty="0"/>
              <a:t>값 변화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6" y="1910084"/>
            <a:ext cx="3561460" cy="317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371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활용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 활용 </a:t>
            </a:r>
            <a:r>
              <a:rPr lang="en-US" altLang="ko-KR" dirty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 구구단 출력</a:t>
            </a:r>
          </a:p>
          <a:p>
            <a:pPr marL="70247" indent="0"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8" y="2045096"/>
            <a:ext cx="6153235" cy="338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503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677" y="1302543"/>
            <a:ext cx="7516646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290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12" y="1583795"/>
            <a:ext cx="7650976" cy="25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19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가로 먼저 출력 </a:t>
            </a:r>
            <a:r>
              <a:rPr lang="en-US" altLang="ko-KR" dirty="0"/>
              <a:t>: </a:t>
            </a:r>
            <a:r>
              <a:rPr lang="ko-KR" altLang="en-US" dirty="0"/>
              <a:t>일단 세로 방향으로 한 번 출력하면 다시 위로 올라가서 출력 불가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432" y="2072696"/>
            <a:ext cx="6279135" cy="30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978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42D2F9-9B2C-4344-8845-D4E1B210CBAE}"/>
              </a:ext>
            </a:extLst>
          </p:cNvPr>
          <p:cNvGrpSpPr/>
          <p:nvPr/>
        </p:nvGrpSpPr>
        <p:grpSpPr>
          <a:xfrm>
            <a:off x="735380" y="773705"/>
            <a:ext cx="6441341" cy="3890610"/>
            <a:chOff x="1500409" y="1493785"/>
            <a:chExt cx="6143185" cy="3361583"/>
          </a:xfrm>
        </p:grpSpPr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639" y="2180114"/>
              <a:ext cx="6138955" cy="2675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409" y="1493785"/>
              <a:ext cx="6143183" cy="792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FB36C69-63AE-4FF7-B28E-CF6CDC09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4378949"/>
            <a:ext cx="5569369" cy="215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71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3" y="1313765"/>
            <a:ext cx="8489233" cy="35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while </a:t>
            </a:r>
            <a:r>
              <a:rPr lang="ko-KR" altLang="en-US" dirty="0"/>
              <a:t>문 비교</a:t>
            </a:r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문의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문은 반복할 횟수를 </a:t>
            </a:r>
            <a:r>
              <a:rPr lang="en-US" altLang="ko-KR" dirty="0"/>
              <a:t>range() </a:t>
            </a:r>
            <a:r>
              <a:rPr lang="ko-KR" altLang="en-US" dirty="0"/>
              <a:t>함수에서 결정 후 그 횟수만큼 반복</a:t>
            </a:r>
            <a:r>
              <a:rPr lang="en-US" altLang="ko-KR" dirty="0"/>
              <a:t>, while </a:t>
            </a:r>
            <a:r>
              <a:rPr lang="ko-KR" altLang="en-US" dirty="0"/>
              <a:t>문은 반복 횟수를 결정하기보다는 조건식이 참일 때 반복하는 방식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1808820"/>
            <a:ext cx="8309705" cy="57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58" y="3895406"/>
            <a:ext cx="2565284" cy="2188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구구단 출력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51" y="1988840"/>
            <a:ext cx="5405097" cy="20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0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for </a:t>
            </a:r>
            <a:r>
              <a:rPr lang="ko-KR" altLang="en-US" dirty="0"/>
              <a:t>문과 비슷하게 사용할 수 있는 </a:t>
            </a:r>
            <a:r>
              <a:rPr lang="en-US" altLang="ko-KR" dirty="0"/>
              <a:t>while </a:t>
            </a:r>
            <a:r>
              <a:rPr lang="ko-KR" altLang="en-US" dirty="0"/>
              <a:t>문의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문으로 ‘안녕하세요</a:t>
            </a:r>
            <a:r>
              <a:rPr lang="en-US" altLang="ko-KR" dirty="0"/>
              <a:t>?~’ </a:t>
            </a:r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출력하는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60997"/>
            <a:ext cx="8044615" cy="130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6" y="3426541"/>
            <a:ext cx="8044615" cy="84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941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반복하도록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78228"/>
            <a:ext cx="8030587" cy="268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090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Code06-02(2).</a:t>
            </a:r>
            <a:r>
              <a:rPr lang="en-US" altLang="ko-KR" dirty="0" err="1"/>
              <a:t>py</a:t>
            </a:r>
            <a:r>
              <a:rPr lang="ko-KR" altLang="en-US" dirty="0"/>
              <a:t>에서 </a:t>
            </a:r>
            <a:r>
              <a:rPr lang="en-US" altLang="ko-KR" dirty="0"/>
              <a:t>for </a:t>
            </a:r>
            <a:r>
              <a:rPr lang="ko-KR" altLang="en-US" dirty="0"/>
              <a:t>문으로 작성한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까지의 합계 구하기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B0DF3E-ED9B-418B-B92A-7C01D1FBED95}"/>
              </a:ext>
            </a:extLst>
          </p:cNvPr>
          <p:cNvGrpSpPr/>
          <p:nvPr/>
        </p:nvGrpSpPr>
        <p:grpSpPr>
          <a:xfrm>
            <a:off x="566555" y="1364174"/>
            <a:ext cx="6885765" cy="3204597"/>
            <a:chOff x="1601670" y="1822577"/>
            <a:chExt cx="6143185" cy="261570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670" y="1822577"/>
              <a:ext cx="6143183" cy="2021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426" y="3844557"/>
              <a:ext cx="6109429" cy="593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30" y="4824155"/>
            <a:ext cx="6837887" cy="11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09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무한 루프를 하는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무한 루프 적용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while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:’</a:t>
            </a:r>
            <a:r>
              <a:rPr lang="ko-KR" altLang="en-US" dirty="0"/>
              <a:t>에 들어가는 </a:t>
            </a:r>
            <a:r>
              <a:rPr lang="ko-KR" altLang="en-US" dirty="0" err="1"/>
              <a:t>조건식을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지정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081" y="2078850"/>
            <a:ext cx="3037838" cy="254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384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무한 루프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79" y="1493785"/>
            <a:ext cx="7542642" cy="147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18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무한 루프를 사용해 입력한 두 숫자의 합계를 반복해서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99" y="1493785"/>
            <a:ext cx="6979001" cy="434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581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사용자가 </a:t>
            </a:r>
            <a:r>
              <a:rPr lang="en-US" altLang="ko-KR" dirty="0"/>
              <a:t>Ctrl + C </a:t>
            </a:r>
            <a:r>
              <a:rPr lang="ko-KR" altLang="en-US" dirty="0"/>
              <a:t>를 누를 때까지 덧셈</a:t>
            </a:r>
            <a:r>
              <a:rPr lang="en-US" altLang="ko-KR" dirty="0"/>
              <a:t>,</a:t>
            </a:r>
            <a:r>
              <a:rPr lang="ko-KR" altLang="en-US" dirty="0"/>
              <a:t> 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, </a:t>
            </a:r>
            <a:r>
              <a:rPr lang="ko-KR" altLang="en-US" dirty="0"/>
              <a:t>나머지까지 계산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14" y="1403775"/>
            <a:ext cx="6391772" cy="488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178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8932" y="1358770"/>
            <a:ext cx="6506135" cy="31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9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반복문을</a:t>
            </a:r>
            <a:r>
              <a:rPr lang="ko-KR" altLang="en-US" dirty="0"/>
              <a:t> 탈출시키는 </a:t>
            </a:r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 계속되는 반복을 논리적으로 빠져나가는 방법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1803411"/>
            <a:ext cx="3815922" cy="265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792" y="4734577"/>
            <a:ext cx="6239412" cy="150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629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Code06-10.py</a:t>
            </a:r>
            <a:r>
              <a:rPr lang="ko-KR" altLang="en-US" dirty="0"/>
              <a:t>를 </a:t>
            </a:r>
            <a:r>
              <a:rPr lang="en-US" altLang="ko-KR" dirty="0"/>
              <a:t>break </a:t>
            </a:r>
            <a:r>
              <a:rPr lang="ko-KR" altLang="en-US" dirty="0"/>
              <a:t>문으로 첫 번째 수에 </a:t>
            </a:r>
            <a:r>
              <a:rPr lang="en-US" altLang="ko-KR" dirty="0"/>
              <a:t>0</a:t>
            </a:r>
            <a:r>
              <a:rPr lang="ko-KR" altLang="en-US" dirty="0"/>
              <a:t>이 입력될 때 자동으로 종료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852789-A66E-4C76-B23F-2A202C3C9C2C}"/>
              </a:ext>
            </a:extLst>
          </p:cNvPr>
          <p:cNvGrpSpPr/>
          <p:nvPr/>
        </p:nvGrpSpPr>
        <p:grpSpPr>
          <a:xfrm>
            <a:off x="1559479" y="1448780"/>
            <a:ext cx="5972037" cy="4905640"/>
            <a:chOff x="1615298" y="1785280"/>
            <a:chExt cx="5049437" cy="4071744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298" y="1785280"/>
              <a:ext cx="5049437" cy="2372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298" y="4157730"/>
              <a:ext cx="5049437" cy="1699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383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마름모 모양 출력 </a:t>
            </a:r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 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06" y="1863018"/>
            <a:ext cx="5234788" cy="17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54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5" y="1313765"/>
            <a:ext cx="8645009" cy="10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2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누적 합계</a:t>
            </a:r>
            <a:r>
              <a:rPr lang="en-US" altLang="ko-KR" dirty="0"/>
              <a:t>(hap)</a:t>
            </a:r>
            <a:r>
              <a:rPr lang="ko-KR" altLang="en-US" dirty="0"/>
              <a:t>가 </a:t>
            </a:r>
            <a:r>
              <a:rPr lang="en-US" altLang="ko-KR" dirty="0"/>
              <a:t>1000 </a:t>
            </a:r>
            <a:r>
              <a:rPr lang="ko-KR" altLang="en-US" dirty="0"/>
              <a:t>이상이 되는 시작 지점 알기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03" y="1319070"/>
            <a:ext cx="7229994" cy="3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816048"/>
            <a:ext cx="7215397" cy="86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04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반복문으로</a:t>
            </a:r>
            <a:r>
              <a:rPr lang="ko-KR" altLang="en-US" dirty="0"/>
              <a:t> 다시 돌아가게 하는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6" y="1808820"/>
            <a:ext cx="4487867" cy="277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808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1~100</a:t>
            </a:r>
            <a:r>
              <a:rPr lang="ko-KR" altLang="en-US" dirty="0"/>
              <a:t>의 합계를 구하되</a:t>
            </a:r>
            <a:r>
              <a:rPr lang="en-US" altLang="ko-KR" dirty="0"/>
              <a:t>, 3</a:t>
            </a:r>
            <a:r>
              <a:rPr lang="ko-KR" altLang="en-US" dirty="0"/>
              <a:t>의 배수 </a:t>
            </a:r>
            <a:r>
              <a:rPr lang="en-US" altLang="ko-KR" dirty="0"/>
              <a:t>(</a:t>
            </a:r>
            <a:r>
              <a:rPr lang="ko-KR" altLang="en-US" dirty="0"/>
              <a:t>제외하고</a:t>
            </a:r>
            <a:r>
              <a:rPr lang="en-US" altLang="ko-KR" dirty="0"/>
              <a:t>) </a:t>
            </a:r>
            <a:r>
              <a:rPr lang="ko-KR" altLang="en-US" dirty="0"/>
              <a:t>더하기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03" y="1392521"/>
            <a:ext cx="7462594" cy="347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584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별 모양의 글자 출력하는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문으로 구현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50" y="1718810"/>
            <a:ext cx="6525726" cy="46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49" y="2933945"/>
            <a:ext cx="6591203" cy="342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898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81" y="818710"/>
            <a:ext cx="6466838" cy="35764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21C83B-250C-402A-BC40-9618BB4B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29" y="4402000"/>
            <a:ext cx="6221941" cy="24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반복문의 개념과 필요성 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사용 않는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사용한 경우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62" y="1853825"/>
            <a:ext cx="6290428" cy="101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62" y="2909922"/>
            <a:ext cx="6370469" cy="101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49" y="4624795"/>
            <a:ext cx="6526469" cy="195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92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문의 개념</a:t>
            </a:r>
          </a:p>
          <a:p>
            <a:pPr lvl="1"/>
            <a:r>
              <a:rPr lang="ko-KR" altLang="en-US" dirty="0"/>
              <a:t>기본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range() </a:t>
            </a:r>
            <a:r>
              <a:rPr lang="ko-KR" altLang="en-US" dirty="0"/>
              <a:t>함수 사용과 내부적 변경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9" y="1658103"/>
            <a:ext cx="7412723" cy="73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" y="3379303"/>
            <a:ext cx="7304585" cy="73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" y="4194085"/>
            <a:ext cx="7304585" cy="71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1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i</a:t>
            </a:r>
            <a:r>
              <a:rPr lang="ko-KR" altLang="en-US" dirty="0"/>
              <a:t>값 코드 내부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267891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_(</a:t>
            </a:r>
            <a:r>
              <a:rPr lang="ko-KR" altLang="en-US" dirty="0" err="1"/>
              <a:t>언더바</a:t>
            </a:r>
            <a:r>
              <a:rPr lang="en-US" altLang="ko-KR" dirty="0"/>
              <a:t>) : </a:t>
            </a:r>
            <a:r>
              <a:rPr lang="en-US" altLang="ko-KR" dirty="0" err="1"/>
              <a:t>i</a:t>
            </a:r>
            <a:r>
              <a:rPr lang="ko-KR" altLang="en-US" dirty="0"/>
              <a:t>를 사용하지 않으려면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/>
              <a:t>_(</a:t>
            </a:r>
            <a:r>
              <a:rPr lang="ko-KR" altLang="en-US" dirty="0" err="1"/>
              <a:t>언더바</a:t>
            </a:r>
            <a:r>
              <a:rPr lang="en-US" altLang="ko-KR" dirty="0"/>
              <a:t>)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267891" lvl="1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87" y="1327212"/>
            <a:ext cx="7289914" cy="197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4194084"/>
            <a:ext cx="7338713" cy="6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92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range() </a:t>
            </a:r>
            <a:r>
              <a:rPr lang="ko-KR" altLang="en-US" dirty="0"/>
              <a:t>함수의 </a:t>
            </a:r>
            <a:r>
              <a:rPr lang="ko-KR" altLang="en-US" dirty="0" err="1"/>
              <a:t>시작값</a:t>
            </a:r>
            <a:r>
              <a:rPr lang="ko-KR" altLang="en-US" dirty="0"/>
              <a:t> </a:t>
            </a:r>
            <a:r>
              <a:rPr lang="en-US" altLang="ko-KR" dirty="0"/>
              <a:t>2, </a:t>
            </a:r>
            <a:r>
              <a:rPr lang="en-US" altLang="ko-KR" dirty="0" err="1"/>
              <a:t>i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씩 줄여</a:t>
            </a:r>
            <a:r>
              <a:rPr lang="en-US" altLang="ko-KR" dirty="0"/>
              <a:t>(0</a:t>
            </a:r>
            <a:r>
              <a:rPr lang="ko-KR" altLang="en-US" dirty="0"/>
              <a:t>이 될 때까지</a:t>
            </a:r>
            <a:r>
              <a:rPr lang="en-US" altLang="ko-KR" dirty="0"/>
              <a:t>) print() </a:t>
            </a:r>
            <a:r>
              <a:rPr lang="ko-KR" altLang="en-US" dirty="0"/>
              <a:t>함수 </a:t>
            </a:r>
            <a:r>
              <a:rPr lang="en-US" altLang="ko-KR" dirty="0"/>
              <a:t>3</a:t>
            </a:r>
            <a:r>
              <a:rPr lang="ko-KR" altLang="en-US" dirty="0"/>
              <a:t>번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1~5</a:t>
            </a:r>
            <a:r>
              <a:rPr lang="ko-KR" altLang="en-US" dirty="0"/>
              <a:t>의 숫자들을 차례로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313764"/>
            <a:ext cx="7107859" cy="73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2068500"/>
            <a:ext cx="7107859" cy="116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46" y="4178282"/>
            <a:ext cx="7069567" cy="14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53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문을 활용한 합계 구하기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배우기 전의 방식으로 </a:t>
            </a:r>
            <a:r>
              <a:rPr lang="en-US" altLang="ko-KR" dirty="0"/>
              <a:t>1~10 </a:t>
            </a:r>
            <a:r>
              <a:rPr lang="ko-KR" altLang="en-US" dirty="0"/>
              <a:t>의 합계를 구하는 프로그램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 작성 내용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91" y="1718810"/>
            <a:ext cx="7287410" cy="146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8" y="3800291"/>
            <a:ext cx="7287410" cy="173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9870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1716</TotalTime>
  <Words>706</Words>
  <Application>Microsoft Office PowerPoint</Application>
  <PresentationFormat>화면 슬라이드 쇼(4:3)</PresentationFormat>
  <Paragraphs>155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HY견고딕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253</cp:revision>
  <dcterms:created xsi:type="dcterms:W3CDTF">2012-07-23T02:34:37Z</dcterms:created>
  <dcterms:modified xsi:type="dcterms:W3CDTF">2022-02-24T02:06:51Z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